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2" autoAdjust="0"/>
    <p:restoredTop sz="94660"/>
  </p:normalViewPr>
  <p:slideViewPr>
    <p:cSldViewPr snapToGrid="0">
      <p:cViewPr varScale="1">
        <p:scale>
          <a:sx n="64" d="100"/>
          <a:sy n="64" d="100"/>
        </p:scale>
        <p:origin x="6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91CD0-8CB8-4799-B319-A19BDDA10A78}" type="datetimeFigureOut">
              <a:rPr lang="sv-SE" smtClean="0"/>
              <a:t>2024-08-14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F9DFC-E7E7-4CDE-933F-0301EFE929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9024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latshållare för bildobjekt 1">
            <a:extLst>
              <a:ext uri="{FF2B5EF4-FFF2-40B4-BE49-F238E27FC236}">
                <a16:creationId xmlns:a16="http://schemas.microsoft.com/office/drawing/2014/main" id="{EDB7E1A8-D61E-40D1-821C-EA6F805D84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Platshållare för anteckningar 2">
            <a:extLst>
              <a:ext uri="{FF2B5EF4-FFF2-40B4-BE49-F238E27FC236}">
                <a16:creationId xmlns:a16="http://schemas.microsoft.com/office/drawing/2014/main" id="{252254F6-83B4-43B1-AB78-35C4C84DA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v-SE" altLang="sv-SE"/>
          </a:p>
        </p:txBody>
      </p:sp>
      <p:sp>
        <p:nvSpPr>
          <p:cNvPr id="9220" name="Platshållare för bildnummer 3">
            <a:extLst>
              <a:ext uri="{FF2B5EF4-FFF2-40B4-BE49-F238E27FC236}">
                <a16:creationId xmlns:a16="http://schemas.microsoft.com/office/drawing/2014/main" id="{7804C5EF-E3B2-4EC6-BE4F-A5C93D7170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3E41C4E-0927-46EA-82FA-DF48A50FE63B}" type="slidenum">
              <a:rPr kumimoji="0" lang="sv-SE" altLang="sv-S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altLang="sv-S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76915429-8C29-496C-A057-230697CDADF0}"/>
              </a:ext>
            </a:extLst>
          </p:cNvPr>
          <p:cNvSpPr>
            <a:spLocks/>
          </p:cNvSpPr>
          <p:nvPr/>
        </p:nvSpPr>
        <p:spPr bwMode="auto">
          <a:xfrm>
            <a:off x="381000" y="2803525"/>
            <a:ext cx="2117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6 h 1912"/>
              <a:gd name="T4" fmla="*/ 0 w 1588"/>
              <a:gd name="T5" fmla="*/ 2147483646 h 1912"/>
              <a:gd name="T6" fmla="*/ 0 w 1588"/>
              <a:gd name="T7" fmla="*/ 2147483646 h 1912"/>
              <a:gd name="T8" fmla="*/ 0 w 1588"/>
              <a:gd name="T9" fmla="*/ 2147483646 h 1912"/>
              <a:gd name="T10" fmla="*/ 0 w 1588"/>
              <a:gd name="T11" fmla="*/ 2147483646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sv-SE" sz="1800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22708D6D-804D-45B2-9D79-5868304073BB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997076"/>
            <a:ext cx="10363200" cy="1431925"/>
          </a:xfrm>
        </p:spPr>
        <p:txBody>
          <a:bodyPr anchor="b" anchorCtr="1"/>
          <a:lstStyle>
            <a:lvl1pPr>
              <a:defRPr/>
            </a:lvl1pPr>
          </a:lstStyle>
          <a:p>
            <a:pPr lvl="0"/>
            <a:r>
              <a:rPr lang="sv-SE" altLang="sv-SE" noProof="0"/>
              <a:t>Klicka här för att ändra format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8D416BD-CE5E-41AF-9027-B712B5B85C76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sv-SE" altLang="sv-SE" noProof="0"/>
              <a:t>Klicka här för att ändra format på underrubrik i bakgrunden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18B721-E4D2-4115-A305-FA305973BCC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1D725C-5F1B-401E-BB3D-6988190CEC7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FEE43-7EAF-4CDE-9AB5-C3BA118C8392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FD1B3CD-0260-43DE-93F4-0133FA8BAEBE}"/>
              </a:ext>
            </a:extLst>
          </p:cNvPr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184998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E6C032-D8BD-44BB-ABE7-7E8A8E7C7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2C87CB9-E61F-432C-8A09-C31531288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6CD087-2826-4E43-937F-F4502BE01E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8586AB-E6FB-424A-B720-7BD2B6D004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A6F586-B872-41F5-AEAD-D7C22E9625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AA9D6-68F3-484E-A1B1-F070E8C78DF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15186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414752F-5AD5-4925-9BA6-B3C81ACECF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92100"/>
            <a:ext cx="2743200" cy="57277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515A995-9E10-4AFF-9860-36765369B7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92100"/>
            <a:ext cx="8026400" cy="572770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C26815-7236-458F-BFB9-9D779C0A14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320A72-B017-4DF1-9F21-6A7CD97763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1B86D4-3437-48FD-BB4A-D78F5FFB48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94488-E34F-4BA9-8B2B-6E435A33986C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487150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Rubrik, text och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EB944D-909F-4236-9AF1-BC89E9BB5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8F9452B-C7C1-4696-9331-65C272B747AD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onlinebild 3">
            <a:extLst>
              <a:ext uri="{FF2B5EF4-FFF2-40B4-BE49-F238E27FC236}">
                <a16:creationId xmlns:a16="http://schemas.microsoft.com/office/drawing/2014/main" id="{41530821-2D78-40E0-87B4-324920164CF9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/>
          <a:p>
            <a:pPr lvl="0"/>
            <a:endParaRPr lang="sv-SE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E93653-3F3C-4295-AE26-AD99740B83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753B46-549D-41EA-B525-D9E2B8CE46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41D7BB-0625-41B9-9C92-91ED5272EC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81220-57D3-4CAD-9F51-3DEF7D3C1283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08498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EC864A-AA82-4945-AA09-674E33A32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11AB4E-56D1-40E6-8570-636251205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51EEB4-7838-4816-A0AF-3D8C2AFA4C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ACD2FB-5D62-4017-93CC-A3FBBCE356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750356-4B80-4B10-847F-A4B030E152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3F6E2-563D-4ECB-971E-CE7F50EFB254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69558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B0E587-6BF4-4EBE-9AB6-5AC3A832C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319E4EA-E833-439E-9A21-2283E78BB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6FBAC3-FC20-4832-8877-57887C07BB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AF4831-F38B-4748-A956-EBB36D550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BE1656-FE43-48DB-BBF3-38BA472399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0E27-CB7C-46FE-80BE-EE043631F1E6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18562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53B37D-96F9-48D8-AAF3-3CD99153E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4A877A-1125-43AC-91C4-E72A52FBBB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68EF66F-7171-4A9D-8523-5844FAF04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383FAB-0125-49E4-8138-64C0C9FAB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42C2AF-9EFB-4B1C-9D85-C8AB154477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BC86A-4CB1-4091-885F-487F2EA777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DEC7B-1D23-4105-AF66-1C654F9540CA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53038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DF74B5-08FF-4C0F-AD71-54B00AE0C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CB1B90E-43D4-462C-98A2-DBCE46C59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FA710F1-EAF4-44A9-A21D-7C982472B1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1680A9B-B034-428E-9D8D-9A8A4D94A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7D4941A-CBAC-4105-97F5-D350E97212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FB2A009-88D1-48DA-84AA-9E2AC2D57A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135D441-0257-4EC3-84B3-2858F3E203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AF94509-F677-4715-9A63-C7141D7D2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C3643-27F3-4364-8845-5FB85B145B77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0501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3C32-56FD-4510-B76F-14A414615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959ED64-4EF2-40B6-8579-F6C4FED2B8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DDA6F3D-00D3-4652-97BD-4479ABBDAD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CA2E6A1-253A-453E-B265-D34E3A556E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9D68B-4E50-4F5B-AAD3-03F786A0727B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08250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6E95E0A-C14B-4BCA-9F62-7D9B515EB1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CA518FE-DA80-4168-8616-9BBEFD62BA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B7C5800-FEEE-4849-9F47-4E7DCA022E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CC58B-D649-4C99-9350-3888D9EA0B91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805263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76F8BE-7C7F-49AD-8790-C81F2BE32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1CFFDE-846C-42A9-BAEE-9A5674488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40DE158-141F-4CD8-A1BD-D18B276AF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66DA7A-4929-4260-BFDD-CC82ECE7D3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CA58D2-1299-4D3D-95F5-971FE4CA39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07E916-2E00-4008-BAAC-DC86DFB973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6567E-9784-4FEA-A4A0-1970D2F84BC1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29442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DFA462-FA68-4469-986A-7817E67A5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FB2D273-3A51-415E-A8D7-E04DCF9881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FFC0470-DB2C-4C05-AC56-FCAC649E8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986213-1613-4FD7-B55E-3832E1FFCE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CDB702-C297-4577-AF79-007D640A1A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8DA30F-3BD2-4C24-94E4-8D46C7DEB2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17BB8-66B0-40FB-9DB0-B25F5E6E4027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926442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7C340E1-046C-4083-8458-6E34FC864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92100"/>
            <a:ext cx="109728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E9AA2B0-AF59-4A1B-BF8A-F7CFE5803F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10972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46096190-BC16-4326-BBC4-E7BCCA88CAD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5F02F70-7D9D-4A52-B9C3-2593FE60E89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B1477646-D2DC-44CC-95CC-254203A8623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E6B9BB6-7785-4E2B-8C95-990EF435C111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  <p:pic>
        <p:nvPicPr>
          <p:cNvPr id="1031" name="Picture 7" descr="Ägir_färg_liten">
            <a:extLst>
              <a:ext uri="{FF2B5EF4-FFF2-40B4-BE49-F238E27FC236}">
                <a16:creationId xmlns:a16="http://schemas.microsoft.com/office/drawing/2014/main" id="{19625EBB-5EA5-49E3-AF56-B45DD2F951C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3984" y="404814"/>
            <a:ext cx="7620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560683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Verdan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Verdan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Verdan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 kern="1200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D3FFFA32-D9F4-4AF9-A025-CD128AC85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57022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2823A416-999C-4FA3-A853-0AE48404B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808676"/>
            <a:ext cx="12192000" cy="3049325"/>
            <a:chOff x="0" y="3808676"/>
            <a:chExt cx="12192000" cy="3049325"/>
          </a:xfrm>
        </p:grpSpPr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362F656-1A8D-4BA3-BA72-92332E75DB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5716" b="9820"/>
            <a:stretch>
              <a:fillRect/>
            </a:stretch>
          </p:blipFill>
          <p:spPr>
            <a:xfrm>
              <a:off x="0" y="3808676"/>
              <a:ext cx="12192000" cy="3049325"/>
            </a:xfrm>
            <a:custGeom>
              <a:avLst/>
              <a:gdLst>
                <a:gd name="connsiteX0" fmla="*/ 0 w 12192000"/>
                <a:gd name="connsiteY0" fmla="*/ 0 h 3049325"/>
                <a:gd name="connsiteX1" fmla="*/ 12192000 w 12192000"/>
                <a:gd name="connsiteY1" fmla="*/ 0 h 3049325"/>
                <a:gd name="connsiteX2" fmla="*/ 12192000 w 12192000"/>
                <a:gd name="connsiteY2" fmla="*/ 3049325 h 3049325"/>
                <a:gd name="connsiteX3" fmla="*/ 0 w 12192000"/>
                <a:gd name="connsiteY3" fmla="*/ 3049325 h 3049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3049325">
                  <a:moveTo>
                    <a:pt x="0" y="0"/>
                  </a:moveTo>
                  <a:lnTo>
                    <a:pt x="12192000" y="0"/>
                  </a:lnTo>
                  <a:lnTo>
                    <a:pt x="12192000" y="3049325"/>
                  </a:lnTo>
                  <a:lnTo>
                    <a:pt x="0" y="3049325"/>
                  </a:lnTo>
                  <a:close/>
                </a:path>
              </a:pathLst>
            </a:custGeom>
          </p:spPr>
        </p:pic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9338807D-FB66-4E3A-9CF0-786662C4A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7339" y="5375082"/>
              <a:ext cx="373711" cy="40551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22" name="Rectangle 2">
            <a:extLst>
              <a:ext uri="{FF2B5EF4-FFF2-40B4-BE49-F238E27FC236}">
                <a16:creationId xmlns:a16="http://schemas.microsoft.com/office/drawing/2014/main" id="{B8186C20-2B34-41B7-8642-8EDFEE9A64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79226" y="5105400"/>
            <a:ext cx="9833548" cy="106680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v-SE" altLang="sv-SE">
                <a:solidFill>
                  <a:srgbClr val="3F3F3F"/>
                </a:solidFill>
              </a:rPr>
              <a:t>Tävlingar HT 2024</a:t>
            </a:r>
            <a:endParaRPr lang="sv-SE" altLang="sv-SE" dirty="0">
              <a:solidFill>
                <a:srgbClr val="3F3F3F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AA1D55F-5870-4299-B243-506213256F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79226" y="685799"/>
            <a:ext cx="9833548" cy="3766120"/>
          </a:xfrm>
        </p:spPr>
        <p:txBody>
          <a:bodyPr anchor="ctr"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sv-SE" altLang="sv-SE" sz="3000" b="1" u="sng" dirty="0">
                <a:solidFill>
                  <a:srgbClr val="FFFFFF"/>
                </a:solidFill>
              </a:rPr>
              <a:t>Tävling	Datum	Ort 		Grupp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v-SE" altLang="sv-SE" sz="1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Masdoppet		  7-8/9		Borlänge	M + SUM Sim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v-SE" altLang="sv-SE" sz="1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Sälsimmet		 28-29/9	Njurunda	</a:t>
            </a:r>
            <a:r>
              <a:rPr lang="sv-SE" altLang="sv-SE" sz="17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M+Sum-Sim</a:t>
            </a:r>
            <a:r>
              <a:rPr lang="sv-SE" altLang="sv-SE" sz="1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</a:t>
            </a:r>
            <a:r>
              <a:rPr lang="sv-SE" altLang="sv-SE" sz="17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Simiaden</a:t>
            </a:r>
            <a:endParaRPr lang="sv-SE" altLang="sv-SE" sz="17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v-SE" altLang="sv-SE" sz="17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BioGenActive</a:t>
            </a:r>
            <a:r>
              <a:rPr lang="sv-SE" altLang="sv-SE" sz="1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Cup   	12-13/10	Brunflo/</a:t>
            </a:r>
            <a:r>
              <a:rPr lang="sv-SE" altLang="sv-SE" sz="17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Ösd</a:t>
            </a:r>
            <a:r>
              <a:rPr lang="sv-SE" altLang="sv-SE" sz="1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M till Teknik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v-SE" altLang="sv-SE" sz="17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Öviksracet</a:t>
            </a:r>
            <a:r>
              <a:rPr lang="sv-SE" altLang="sv-SE" sz="1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       26-27/10	Örnsköldsvik	M+ SUM-Sim + </a:t>
            </a:r>
            <a:r>
              <a:rPr lang="sv-SE" altLang="sv-SE" sz="17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Simiaden</a:t>
            </a:r>
            <a:endParaRPr lang="sv-SE" altLang="sv-SE" sz="17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v-SE" altLang="sv-SE" sz="1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 Sim Regionfinal	9-10/11		Skellefteå	Kvalade 13 år  </a:t>
            </a:r>
            <a:r>
              <a:rPr lang="sv-SE" altLang="sv-SE" sz="17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oä</a:t>
            </a:r>
            <a:endParaRPr lang="sv-SE" altLang="sv-SE" sz="17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v-SE" altLang="sv-SE" sz="1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SM/JSM		20-24/11	Helsingborg	Kvalade 13 år </a:t>
            </a:r>
            <a:r>
              <a:rPr lang="sv-SE" altLang="sv-SE" sz="17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oä</a:t>
            </a:r>
            <a:endParaRPr lang="sv-SE" altLang="sv-SE" sz="17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v-SE" altLang="sv-SE" sz="17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Simiaden</a:t>
            </a:r>
            <a:r>
              <a:rPr lang="sv-SE" altLang="sv-SE" sz="1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30/11		Njurunda	Alla 2012 </a:t>
            </a:r>
            <a:r>
              <a:rPr lang="sv-SE" altLang="sv-SE" sz="17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oy</a:t>
            </a:r>
            <a:endParaRPr lang="sv-SE" altLang="sv-SE" sz="17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v-SE" altLang="sv-SE" sz="1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 Sim Riks	6-8/12		Uddevalla	Kvalade fr. regionfinal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v-SE" altLang="sv-SE" sz="1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Norrl. Mästerskapen	13-15/12	Härnösand	Kvalade 13 </a:t>
            </a:r>
            <a:r>
              <a:rPr lang="sv-SE" altLang="sv-SE" sz="17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oä</a:t>
            </a:r>
            <a:endParaRPr lang="sv-SE" altLang="sv-SE" sz="17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sv-SE" altLang="sv-SE" sz="17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v-SE" altLang="sv-SE" sz="16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Treudden och Klubbmästerskapstävlingar tillkommer 2-3ggr under hösten, måndagar – vi återkommer separat med dessa datum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sv-SE" altLang="sv-SE" sz="21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sv-SE" altLang="sv-SE" sz="1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sv-SE" altLang="sv-SE" sz="1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sv-SE" altLang="sv-SE" sz="1000" dirty="0">
              <a:solidFill>
                <a:srgbClr val="FFFFFF"/>
              </a:solidFill>
            </a:endParaRPr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CA2D1599-FDF7-4E6B-9A26-D67650967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5930" y="6223702"/>
            <a:ext cx="570728" cy="314067"/>
          </a:xfrm>
        </p:spPr>
        <p:txBody>
          <a:bodyPr>
            <a:normAutofit/>
          </a:bodyPr>
          <a:lstStyle/>
          <a:p>
            <a:pPr fontAlgn="base">
              <a:spcBef>
                <a:spcPct val="0"/>
              </a:spcBef>
              <a:spcAft>
                <a:spcPts val="600"/>
              </a:spcAft>
              <a:defRPr/>
            </a:pPr>
            <a:fld id="{E4A036D2-C9D5-4956-A118-50E2EA37B8EB}" type="slidenum">
              <a:rPr lang="sv-SE" altLang="sv-SE" sz="1000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ts val="600"/>
                </a:spcAft>
                <a:defRPr/>
              </a:pPr>
              <a:t>1</a:t>
            </a:fld>
            <a:endParaRPr lang="sv-SE" altLang="sv-SE" sz="1000">
              <a:solidFill>
                <a:srgbClr val="898989"/>
              </a:solidFill>
            </a:endParaRP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93494783-B677-4F9E-5649-AB021D78F3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355" y="5165407"/>
            <a:ext cx="819150" cy="14954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140</Words>
  <Application>Microsoft Office PowerPoint</Application>
  <PresentationFormat>Bredbild</PresentationFormat>
  <Paragraphs>17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Calibri</vt:lpstr>
      <vt:lpstr>Tahoma</vt:lpstr>
      <vt:lpstr>Verdana</vt:lpstr>
      <vt:lpstr>Wingdings</vt:lpstr>
      <vt:lpstr>Ocean</vt:lpstr>
      <vt:lpstr>Tävlingar HT 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Tävlingar &amp; läger VT 2019</dc:title>
  <dc:creator>Dennis Wikström</dc:creator>
  <cp:lastModifiedBy>Mellannorrlands Simförbund</cp:lastModifiedBy>
  <cp:revision>16</cp:revision>
  <dcterms:created xsi:type="dcterms:W3CDTF">2018-12-20T11:17:51Z</dcterms:created>
  <dcterms:modified xsi:type="dcterms:W3CDTF">2024-08-14T11:35:25Z</dcterms:modified>
</cp:coreProperties>
</file>